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314" r:id="rId3"/>
    <p:sldId id="315" r:id="rId4"/>
    <p:sldId id="308" r:id="rId5"/>
    <p:sldId id="313" r:id="rId6"/>
    <p:sldId id="259" r:id="rId7"/>
    <p:sldId id="311" r:id="rId8"/>
    <p:sldId id="296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98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9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27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2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1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hyperlink" Target="https://www.lamoncloa.gob.es/serviciosdeprensa/notasprensa/sanidad14/Documents/2020/040620-ENE-COVID_Informe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nsumidorescovid19.gob.es/" TargetMode="External"/><Relationship Id="rId5" Type="http://schemas.openxmlformats.org/officeDocument/2006/relationships/hyperlink" Target="https://www.agenciatributaria.es/AEAT.internet/Inicio/La_Agencia_Tributaria/Campanas/_Campanas_/Medidas_Tributarias_COVID_19/Avisos_importantes/Reanudacion_de_plazos_administrativos__de_prescripcion_y_caducidad.shtml" TargetMode="External"/><Relationship Id="rId4" Type="http://schemas.openxmlformats.org/officeDocument/2006/relationships/hyperlink" Target="https://www.ine.es/daco/daco42/daco422/ipi042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boe.es/boe/dias/2020/06/04/pdfs/BOE-A-2020-5647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generico/nota_5_junio_medidas_ooii_covid.pdf" TargetMode="External"/><Relationship Id="rId5" Type="http://schemas.openxmlformats.org/officeDocument/2006/relationships/hyperlink" Target="https://www.camara.es/sites/default/files/generico/iniciativas_de_la_ue_en_el_contexto_de_la_crisis_del_covid-19_-_4_de_junio.pdf" TargetMode="External"/><Relationship Id="rId4" Type="http://schemas.openxmlformats.org/officeDocument/2006/relationships/hyperlink" Target="https://www.camara.es/sites/default/files/generico/camara_comercio_esp_-_recopilacion_medidas_adoptadas_por_el_gobierno_de_espana_-_crisis_sanitaria_-_5_junio_2020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5</a:t>
            </a:r>
            <a:r>
              <a:rPr lang="es-ES" b="1" dirty="0" smtClean="0"/>
              <a:t> </a:t>
            </a:r>
            <a:r>
              <a:rPr lang="es-ES" b="1" dirty="0" smtClean="0"/>
              <a:t>de junio </a:t>
            </a:r>
            <a:r>
              <a:rPr lang="es-ES" b="1" dirty="0"/>
              <a:t>de 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" y="1230478"/>
            <a:ext cx="63106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Gobierno autoriza los cambios de fase del Plan de Desescalada. El 52 % de la población,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unos 25 millones de personas, estarán a partir del lunes día 8 en Fase 3 y el resto, unos 23 millones de españoles, se encontrarán en Fase 2. </a:t>
            </a:r>
          </a:p>
          <a:p>
            <a:pPr marL="76200">
              <a:spcBef>
                <a:spcPts val="600"/>
              </a:spcBef>
              <a:buSzPts val="24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El mapa de las fases en los distintos territorios queda así: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>
              <a:spcBef>
                <a:spcPts val="600"/>
              </a:spcBef>
              <a:buSzPts val="2400"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>
              <a:spcBef>
                <a:spcPts val="600"/>
              </a:spcBef>
              <a:buSzPts val="2400"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304420" y="89256"/>
            <a:ext cx="6006228" cy="669067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Consejo de Ministros – </a:t>
            </a:r>
            <a:r>
              <a:rPr lang="es-ES" sz="3200" b="1" dirty="0" smtClean="0">
                <a:solidFill>
                  <a:schemeClr val="bg1"/>
                </a:solidFill>
              </a:rPr>
              <a:t>5 </a:t>
            </a:r>
            <a:r>
              <a:rPr lang="es-ES" sz="3200" b="1" dirty="0" smtClean="0">
                <a:solidFill>
                  <a:schemeClr val="bg1"/>
                </a:solidFill>
              </a:rPr>
              <a:t>de junio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2973211"/>
            <a:ext cx="5754363" cy="28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" y="1405582"/>
            <a:ext cx="631064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Consejo de Ministros aprueba el último Real Decreto-Ley de Estado de Alarma, que lo prorroga hasta las 0:00 horas del 21 de junio y prevé que sean las Comunidades Autónomas las que autoricen el final del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lan de Desescalada. El próximo martes se aprobará la norma que regulará la situación cuando finalice el Estado de Alarma mientra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 no exista una vacuna contra el Covid-19.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Los Jefes de Gobierno de España e Italia han dirigido una carta a la Presidenta de la Comisión Europea solicitando coordinación en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apertura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 las fronteras interiores de la Unión Europea y el espacio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Schengen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En el caso de las fronteras exteriores, ambos Primeros Ministros solicitan un proceso gradual basado en la incidencia del Covid-19 en terceros países.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3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304420" y="89256"/>
            <a:ext cx="6006228" cy="669067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Consejo de Ministros – </a:t>
            </a:r>
            <a:r>
              <a:rPr lang="es-ES" sz="3200" b="1" dirty="0" smtClean="0">
                <a:solidFill>
                  <a:schemeClr val="bg1"/>
                </a:solidFill>
              </a:rPr>
              <a:t>5 </a:t>
            </a:r>
            <a:r>
              <a:rPr lang="es-ES" sz="3200" b="1" dirty="0" smtClean="0">
                <a:solidFill>
                  <a:schemeClr val="bg1"/>
                </a:solidFill>
              </a:rPr>
              <a:t>de junio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4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1156815"/>
            <a:ext cx="6190067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segunda fase del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estudio de epidemiológico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conocer el grado de inmunización al Covid-19 entre la población española muestra una prevalencia de anticuerpos del 5,2 %. 1 de cada 3 personas han estado infectados de forma totalmente asintomática. Este es el mapa del grado de inmunización de la población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4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1214" t="19171" r="24667" b="5299"/>
          <a:stretch/>
        </p:blipFill>
        <p:spPr>
          <a:xfrm>
            <a:off x="965828" y="3020385"/>
            <a:ext cx="4164722" cy="2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5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8" y="1007333"/>
            <a:ext cx="619006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Estado de Alarma y el permiso retribuido recuperable del mes de abril han paralizado prácticamente toda la actividad industrial en España en la primera mitad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 ese 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con un descenso global del 33,6 % interanual. La industria automovilística resultó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más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afectada,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 una caída del 92 % respecto al mes anterior. Cayó también la industria de alimentación, a pesar del mayor consumo de los hogares. Como consecuencia de esta paralización del país, el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Índice de Producción Industrial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cayó un 21,8 %, según datos del INE.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Agencia Tributaria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recuerda que desde el 4 de junio se </a:t>
            </a:r>
            <a:r>
              <a:rPr lang="es-ES" dirty="0" smtClean="0"/>
              <a:t>alza la </a:t>
            </a:r>
            <a:r>
              <a:rPr lang="es-ES" dirty="0"/>
              <a:t>suspensión de los plazos de prescripción y caducidad de derechos y </a:t>
            </a:r>
            <a:r>
              <a:rPr lang="es-ES" dirty="0" smtClean="0"/>
              <a:t>acciones.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Ministerio de Consumo activa la página web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Asistente para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consumidores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facilitar a los ciudadanos las reclamaciones por las circunstancias derivadas de la pandemia de Covid-19 y el Estado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Alarma.</a:t>
            </a: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5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97506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50" y="2375079"/>
            <a:ext cx="607883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Sanidad – Transporte de animales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Orden Ministerial que restablece los tiempos de conducción y descanso en el transporte de animales por carretera a aumentar el servicio por la reanudación de la actividad en bares y restaurantes. Se trata de volver a adecuarlos los tiempos a la normativa europea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7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4</a:t>
            </a:r>
            <a:r>
              <a:rPr lang="es-ES" sz="4000" b="1" dirty="0" smtClean="0">
                <a:solidFill>
                  <a:schemeClr val="bg1"/>
                </a:solidFill>
              </a:rPr>
              <a:t> de junio 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3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8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9021</TotalTime>
  <Words>676</Words>
  <Application>Microsoft Office PowerPoint</Application>
  <PresentationFormat>Panorámica</PresentationFormat>
  <Paragraphs>44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Consejo de Ministros – 5 de junio</vt:lpstr>
      <vt:lpstr>Consejo de Ministros – 5 de junio</vt:lpstr>
      <vt:lpstr>Estado de situación </vt:lpstr>
      <vt:lpstr>Estado de situación </vt:lpstr>
      <vt:lpstr>Anuncios y medidas</vt:lpstr>
      <vt:lpstr>B.O.E. 4 de junio 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Belen Melo Ayala</cp:lastModifiedBy>
  <cp:revision>392</cp:revision>
  <dcterms:created xsi:type="dcterms:W3CDTF">2020-03-18T17:09:08Z</dcterms:created>
  <dcterms:modified xsi:type="dcterms:W3CDTF">2020-06-05T12:48:46Z</dcterms:modified>
</cp:coreProperties>
</file>