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59" r:id="rId3"/>
    <p:sldId id="311" r:id="rId4"/>
    <p:sldId id="296" r:id="rId5"/>
    <p:sldId id="265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1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20/05/2020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e.es/boe/dias/2020/05/20/pdfs/BOE-A-2020-5141.pdf" TargetMode="External"/><Relationship Id="rId5" Type="http://schemas.openxmlformats.org/officeDocument/2006/relationships/hyperlink" Target="https://www.boe.es/boe/dias/2020/05/20/pdfs/BOE-A-2020-5140.pdf" TargetMode="External"/><Relationship Id="rId4" Type="http://schemas.openxmlformats.org/officeDocument/2006/relationships/hyperlink" Target="https://www.boe.es/boe/dias/2020/05/20/pdfs/BOE-A-2020-5142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14_mayo_medidas_ooii_covid_19.pdf" TargetMode="External"/><Relationship Id="rId5" Type="http://schemas.openxmlformats.org/officeDocument/2006/relationships/hyperlink" Target="https://www.camara.es/sites/default/files/generico/iniciativas_de_la_ue_en_el_contexto_de_la_crisis_del_covid-19_-_14_mayo.pdf" TargetMode="External"/><Relationship Id="rId4" Type="http://schemas.openxmlformats.org/officeDocument/2006/relationships/hyperlink" Target="Medidas%20aprobadas%20por%20el%20Gobierno%20de%20Espa&#241;a%20ante%20la%20pandemia%20de%20COVID-1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20</a:t>
            </a:r>
            <a:r>
              <a:rPr lang="es-ES" b="1" dirty="0" smtClean="0"/>
              <a:t> </a:t>
            </a:r>
            <a:r>
              <a:rPr lang="es-ES" b="1" dirty="0"/>
              <a:t>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774" y="1228611"/>
            <a:ext cx="60788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Mascarillas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establece las normas sobre el uso obligatorio de mascarillas, preferentemente higiénicas o quirúrgicas que cubran nariz y boca, en espacios cerrados y al aire libre cuando no pueda guardarse la distancia de seguridad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Asuntos Económicos y Transformació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n Digital – Línea de avales del ICO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Resolución por la que se activa el cuarto tramo de la línea de avales del ICO por importe de 20.000 millones de euros para préstamos a pymes y autónomos 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Ministerio de Sanidad – Permisos de residencia en España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Orden Ministerial que prorroga los permisos de residencia y permisos de trabajo o estudios vencidos durante el Estado de Alarma y en los tres meses previos a la declaración del mismo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</a:t>
            </a:r>
            <a:r>
              <a:rPr lang="es-ES" sz="4000" b="1" dirty="0" smtClean="0">
                <a:solidFill>
                  <a:schemeClr val="bg1"/>
                </a:solidFill>
              </a:rPr>
              <a:t>20 </a:t>
            </a:r>
            <a:r>
              <a:rPr lang="es-ES" sz="4000" b="1" dirty="0">
                <a:solidFill>
                  <a:schemeClr val="bg1"/>
                </a:solidFill>
              </a:rPr>
              <a:t>de mayo  </a:t>
            </a:r>
          </a:p>
        </p:txBody>
      </p:sp>
    </p:spTree>
    <p:extLst>
      <p:ext uri="{BB962C8B-B14F-4D97-AF65-F5344CB8AC3E}">
        <p14:creationId xmlns:p14="http://schemas.microsoft.com/office/powerpoint/2010/main" val="265953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 action="ppaction://hlinkfile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7929</TotalTime>
  <Words>324</Words>
  <Application>Microsoft Office PowerPoint</Application>
  <PresentationFormat>Panorámica</PresentationFormat>
  <Paragraphs>25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Anuncios y medidas</vt:lpstr>
      <vt:lpstr>B.O.E. 20 de mayo  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Belen Melo Ayala</cp:lastModifiedBy>
  <cp:revision>357</cp:revision>
  <dcterms:created xsi:type="dcterms:W3CDTF">2020-03-18T17:09:08Z</dcterms:created>
  <dcterms:modified xsi:type="dcterms:W3CDTF">2020-05-20T12:11:48Z</dcterms:modified>
</cp:coreProperties>
</file>