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302" r:id="rId3"/>
    <p:sldId id="259" r:id="rId4"/>
    <p:sldId id="300" r:id="rId5"/>
    <p:sldId id="303" r:id="rId6"/>
    <p:sldId id="296" r:id="rId7"/>
    <p:sldId id="265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3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ADC01-71B4-40D2-AA0B-8AC8957110F1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97713-79D9-4670-B1C5-DAF9DAD4BC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43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98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076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413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965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315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19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28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11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03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89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424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77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01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93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59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76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88B7F-8EC6-4E4A-A255-C0F01175EF21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31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emf"/><Relationship Id="rId4" Type="http://schemas.openxmlformats.org/officeDocument/2006/relationships/hyperlink" Target="https://1drv.ms/b/s!Ai8X39oMRRJQhIgTuMyeC4vR07TTqA?e=nWLdq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emf"/><Relationship Id="rId5" Type="http://schemas.openxmlformats.org/officeDocument/2006/relationships/hyperlink" Target="https://www.boe.es/boe/dias/2020/04/18/pdfs/BOE-A-2020-4517.pdf" TargetMode="External"/><Relationship Id="rId4" Type="http://schemas.openxmlformats.org/officeDocument/2006/relationships/hyperlink" Target="https://www.boe.es/boe/dias/2020/04/18/pdfs/BOE-A-2020-4519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emf"/><Relationship Id="rId4" Type="http://schemas.openxmlformats.org/officeDocument/2006/relationships/hyperlink" Target="https://www.boe.es/boe/dias/2020/04/19/pdfs/BOE-A-2020-4525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amara.es/sites/default/files/noticias/nota_resumen_17_abril_medidas_oo.ii._covid-19.pdf" TargetMode="External"/><Relationship Id="rId5" Type="http://schemas.openxmlformats.org/officeDocument/2006/relationships/hyperlink" Target="https://www.camara.es/sites/default/files/noticias/iniciativas_de_la_ue_en_el_contexto_de_la_crisis_del_covid-19_-_15_abril.pdf" TargetMode="External"/><Relationship Id="rId4" Type="http://schemas.openxmlformats.org/officeDocument/2006/relationships/hyperlink" Target="https://www.camara.es/sites/default/files/noticias/camara_comercio_esp_-_recopilacion_medidas_adoptadas_por_el_gobierno_de_espana_-_crisis_sanitaria_-_17_abril_2020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emf"/><Relationship Id="rId4" Type="http://schemas.openxmlformats.org/officeDocument/2006/relationships/hyperlink" Target="https://www.camara.es/sistema-cameral-ante-crisis-coronavir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14073" y="2886565"/>
            <a:ext cx="6676079" cy="2382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+mn-lt"/>
              </a:rPr>
              <a:t>Boletín de información diaria sobre el COVID-19 </a:t>
            </a:r>
            <a:br>
              <a:rPr lang="es-ES" b="1" dirty="0">
                <a:latin typeface="+mn-lt"/>
              </a:rPr>
            </a:br>
            <a:r>
              <a:rPr lang="es-ES" b="1" dirty="0">
                <a:latin typeface="+mn-lt"/>
              </a:rPr>
              <a:t>y el Estado de Alarma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9784080" y="6273388"/>
            <a:ext cx="321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19 de marzo de 2020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7"/>
            <a:ext cx="12187646" cy="685469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83770" y="271622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200" b="1" dirty="0"/>
              <a:t>Boletín de información diaria </a:t>
            </a:r>
          </a:p>
          <a:p>
            <a:r>
              <a:rPr lang="es-ES" sz="3200" b="1" dirty="0"/>
              <a:t>sobre el COVID-19 </a:t>
            </a:r>
          </a:p>
          <a:p>
            <a:r>
              <a:rPr lang="es-ES" sz="3200" b="1" dirty="0"/>
              <a:t>y el Estado de Alarma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66670" y="4456225"/>
            <a:ext cx="430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17 </a:t>
            </a:r>
            <a:r>
              <a:rPr lang="es-ES" b="1" dirty="0"/>
              <a:t>de abril de </a:t>
            </a:r>
            <a:r>
              <a:rPr lang="es-ES" b="1" dirty="0" smtClean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25640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2" y="1243906"/>
            <a:ext cx="607883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El Banco de España pronostica una caída del PIB entre el 6,6 %  y el 13,6 % este año, dependiendo del escenario, por las consecuencias económicas de la pandemia de Covid-19. El informe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Escenarios macroeconómicos de referencia para la economía española tras el Covid-19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analiza supuestos sobre la duración del confinamiento y la perturbación sufrida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La cifra de fallecidos por Covid-19 en las últimas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venticuatro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horas baja de 400 por primera vez desde el 22 de marzo. Han sido 399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A pesar del aumento de pruebas PCR, que ha pasado de 200.000 entre el 23 y el 29 de marzo a más de 700.000 la semana pasada, la cifra de casos positivos crece a una tasa del 3,1 % </a:t>
            </a: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2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0" y="1"/>
            <a:ext cx="5917474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45346" y="37543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Estado de situación </a:t>
            </a:r>
          </a:p>
        </p:txBody>
      </p:sp>
    </p:spTree>
    <p:extLst>
      <p:ext uri="{BB962C8B-B14F-4D97-AF65-F5344CB8AC3E}">
        <p14:creationId xmlns:p14="http://schemas.microsoft.com/office/powerpoint/2010/main" val="35978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989" y="2491512"/>
            <a:ext cx="5627840" cy="1320819"/>
          </a:xfrm>
        </p:spPr>
        <p:txBody>
          <a:bodyPr>
            <a:normAutofit/>
          </a:bodyPr>
          <a:lstStyle/>
          <a:p>
            <a:r>
              <a:rPr lang="es-ES" sz="5400" b="1" dirty="0"/>
              <a:t>Anuncios y medidas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477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" y="-48723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2010457"/>
            <a:ext cx="674853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Ministerio de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Industria, Comercio y Turismo – Convenio con Cámara de España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. Resolución sobre el convenio suscrito entre ambas instituciones para el desarrollo de la plataforma tecnológica que cruza información de oferta y demanda de material de protección 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Ministerio de Sanidad – Medicamentos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. Orden ministerial que actualiza el catálogo de medicamentos esenciales para la gestión sanitaria de la crisis provocada por el Covid-19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endParaRPr 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4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0" y="-27485"/>
            <a:ext cx="5917474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45346" y="37543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B.O.E. </a:t>
            </a:r>
            <a:r>
              <a:rPr lang="es-ES" sz="4000" b="1" dirty="0" smtClean="0">
                <a:solidFill>
                  <a:schemeClr val="bg1"/>
                </a:solidFill>
              </a:rPr>
              <a:t>18 </a:t>
            </a:r>
            <a:r>
              <a:rPr lang="es-ES" sz="4000" b="1" dirty="0">
                <a:solidFill>
                  <a:schemeClr val="bg1"/>
                </a:solidFill>
              </a:rPr>
              <a:t>de abril</a:t>
            </a:r>
          </a:p>
        </p:txBody>
      </p:sp>
    </p:spTree>
    <p:extLst>
      <p:ext uri="{BB962C8B-B14F-4D97-AF65-F5344CB8AC3E}">
        <p14:creationId xmlns:p14="http://schemas.microsoft.com/office/powerpoint/2010/main" val="296971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116675" y="2553602"/>
            <a:ext cx="67485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Ministerio de Sanidad –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Precios máximos de los materiales de protección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. Orden Ministerial que establece el procedimiento de fijación de los precios máximos de venta al público de materiales como mascarillas, guantes y productos de desinfección, así como las normas de etiquetado y dispensación de dichos productos </a:t>
            </a: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5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0" y="-27485"/>
            <a:ext cx="5917474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45346" y="37543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B.O.E. </a:t>
            </a:r>
            <a:r>
              <a:rPr lang="es-ES" sz="4000" b="1" dirty="0" smtClean="0">
                <a:solidFill>
                  <a:schemeClr val="bg1"/>
                </a:solidFill>
              </a:rPr>
              <a:t>19 </a:t>
            </a:r>
            <a:r>
              <a:rPr lang="es-ES" sz="4000" b="1" dirty="0">
                <a:solidFill>
                  <a:schemeClr val="bg1"/>
                </a:solidFill>
              </a:rPr>
              <a:t>de abril</a:t>
            </a:r>
          </a:p>
        </p:txBody>
      </p:sp>
    </p:spTree>
    <p:extLst>
      <p:ext uri="{BB962C8B-B14F-4D97-AF65-F5344CB8AC3E}">
        <p14:creationId xmlns:p14="http://schemas.microsoft.com/office/powerpoint/2010/main" val="265392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2" y="967001"/>
            <a:ext cx="6748530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algn="just">
              <a:spcBef>
                <a:spcPts val="600"/>
              </a:spcBef>
              <a:buSzPts val="2400"/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 Cámara de España ponemos a disposición de empresarios,  autónomos y la red territorial de Cámaras de Comercio los siguientes documentos-resumen: </a:t>
            </a:r>
          </a:p>
          <a:p>
            <a:pPr marL="76200">
              <a:spcBef>
                <a:spcPts val="600"/>
              </a:spcBef>
              <a:buSzPts val="2400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Medidas aprobadas por el Gobierno de España ante la pandemia de COVID-19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Es una recopilación de las decisiones tomadas desde el pasado 9 de marzo para actuar ante la crisis sanitaria y económica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Iniciativas de la UE en apoyo a las pymes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Resumen de las distintas iniciativas puestas en marcha por la Unión Europea en respuesta a la pandemia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Medidas de organismos internacionales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como la ONU y sus distintas agencias, el Fondo Monetario Internacional o el Banco Mundial, en respuesta al coronavirus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6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-1" y="-27485"/>
            <a:ext cx="6297769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178042" y="46746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Otros documentos de interés</a:t>
            </a:r>
          </a:p>
        </p:txBody>
      </p:sp>
    </p:spTree>
    <p:extLst>
      <p:ext uri="{BB962C8B-B14F-4D97-AF65-F5344CB8AC3E}">
        <p14:creationId xmlns:p14="http://schemas.microsoft.com/office/powerpoint/2010/main" val="135768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83335" y="1672690"/>
            <a:ext cx="508371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Y recuerda que puedes consultar el detalle de todas las actuaciones de la red de Cámaras Territoriales para empresas y ciudadanos aquí:</a:t>
            </a:r>
          </a:p>
          <a:p>
            <a:endParaRPr lang="es-ES" sz="2000" b="1" dirty="0">
              <a:hlinkClick r:id="rId4"/>
            </a:endParaRPr>
          </a:p>
          <a:p>
            <a:pPr algn="ctr"/>
            <a:r>
              <a:rPr lang="es-ES" sz="2000" b="1" dirty="0">
                <a:hlinkClick r:id="rId4"/>
              </a:rPr>
              <a:t>Toda la información sobre el COVID-19 de Cámara de España y la red de Cámaras de Comercio </a:t>
            </a:r>
            <a:endParaRPr lang="es-ES" sz="2000" b="1" dirty="0"/>
          </a:p>
          <a:p>
            <a:endParaRPr lang="es-ES" b="1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3591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4030</TotalTime>
  <Words>449</Words>
  <Application>Microsoft Office PowerPoint</Application>
  <PresentationFormat>Panorámica</PresentationFormat>
  <Paragraphs>34</Paragraphs>
  <Slides>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Estado de situación </vt:lpstr>
      <vt:lpstr>Anuncios y medidas</vt:lpstr>
      <vt:lpstr>B.O.E. 18 de abril</vt:lpstr>
      <vt:lpstr>B.O.E. 19 de abril</vt:lpstr>
      <vt:lpstr>Otros documentos de interés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Belen Melo Ayala</dc:creator>
  <cp:lastModifiedBy>Belen Melo Ayala</cp:lastModifiedBy>
  <cp:revision>219</cp:revision>
  <dcterms:created xsi:type="dcterms:W3CDTF">2020-03-18T17:09:08Z</dcterms:created>
  <dcterms:modified xsi:type="dcterms:W3CDTF">2020-04-20T11:23:53Z</dcterms:modified>
</cp:coreProperties>
</file>