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89" r:id="rId3"/>
    <p:sldId id="259" r:id="rId4"/>
    <p:sldId id="301" r:id="rId5"/>
    <p:sldId id="300" r:id="rId6"/>
    <p:sldId id="298" r:id="rId7"/>
    <p:sldId id="299" r:id="rId8"/>
    <p:sldId id="297" r:id="rId9"/>
    <p:sldId id="275" r:id="rId10"/>
    <p:sldId id="295" r:id="rId11"/>
    <p:sldId id="296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51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72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25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40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11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21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76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ineco.gob.es/portal/site/mineco/menuitem.ac30f9268750bd56a0b0240e026041a0/?vgnextoid=c6e9188701461710VgnVCM1000001d04140aRCRD&amp;vgnextchannel=864e154527515310VgnVCM1000001d04140aRCRD" TargetMode="External"/><Relationship Id="rId5" Type="http://schemas.openxmlformats.org/officeDocument/2006/relationships/hyperlink" Target="https://www.une.org/la-asociacion/sala-de-informacion-une/noticias/especificacion-une-mascarillas" TargetMode="External"/><Relationship Id="rId4" Type="http://schemas.openxmlformats.org/officeDocument/2006/relationships/hyperlink" Target="https://www.lamoncloa.gob.es/serviciosdeprensa/notasprensa/presidencia/Documents/2020/GUIACENTROSTRABAJOCOVID19b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3_abril_medidas_oo.ii._covid-19.pdf" TargetMode="External"/><Relationship Id="rId5" Type="http://schemas.openxmlformats.org/officeDocument/2006/relationships/hyperlink" Target="https://www.camara.es/sites/default/files/noticias/coronavirus_y_la_union_europea_-iniciativas_de_la_union_europea_en_el_contexto_de_la_crisis_del_coronavirus_1_2.pdf" TargetMode="External"/><Relationship Id="rId4" Type="http://schemas.openxmlformats.org/officeDocument/2006/relationships/hyperlink" Target="https://www.camara.es/sites/default/files/noticias/camara_comercio_esp_-_recopilacion_medidas_-_crisis_sanitaria_-_3_abril_202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4/13/pdfs/BOE-A-2020-4427.pdf" TargetMode="External"/><Relationship Id="rId5" Type="http://schemas.openxmlformats.org/officeDocument/2006/relationships/hyperlink" Target="https://www.boe.es/boe/dias/2020/04/13/pdfs/BOE-A-2020-4426.pdf" TargetMode="External"/><Relationship Id="rId4" Type="http://schemas.openxmlformats.org/officeDocument/2006/relationships/hyperlink" Target="https://www.boe.es/boe/dias/2020/04/13/pdfs/BOE-A-2020-4425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hyperlink" Target="https://www.boe.es/boe/dias/2020/04/12/pdfs/BOE-A-2020-4423.pdf" TargetMode="External"/><Relationship Id="rId4" Type="http://schemas.openxmlformats.org/officeDocument/2006/relationships/hyperlink" Target="https://www.boe.es/boe/dias/2020/04/12/pdfs/BOE-A-2020-4424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oe/dias/2020/04/11/pdfs/BOE-A-2020-4415.pdf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boe.es/boe/dias/2020/03/18/pdfs/BOE-A-2020-382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4/11/pdfs/BOE-A-2020-4414.pdf" TargetMode="External"/><Relationship Id="rId5" Type="http://schemas.openxmlformats.org/officeDocument/2006/relationships/hyperlink" Target="https://www.boe.es/boe/dias/2020/04/11/pdfs/BOE-A-2020-4413.pdf" TargetMode="External"/><Relationship Id="rId4" Type="http://schemas.openxmlformats.org/officeDocument/2006/relationships/hyperlink" Target="https://www.boe.es/boe/dias/2020/04/11/pdfs/BOE-A-2020-4406.pdf" TargetMode="External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oe/dias/2020/04/11/pdfs/BOE-A-2020-4408.pdf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boe.es/boe/dias/2020/04/11/pdfs/BOE-A-2020-4407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4/11/pdfs/BOE-A-2020-4412.pdf" TargetMode="External"/><Relationship Id="rId11" Type="http://schemas.openxmlformats.org/officeDocument/2006/relationships/image" Target="../media/image1.emf"/><Relationship Id="rId5" Type="http://schemas.openxmlformats.org/officeDocument/2006/relationships/hyperlink" Target="https://www.boe.es/boe/dias/2020/04/11/pdfs/BOE-A-2020-4411.pdf" TargetMode="External"/><Relationship Id="rId10" Type="http://schemas.openxmlformats.org/officeDocument/2006/relationships/hyperlink" Target="https://www.boe.es/boe/dias/2020/04/11/pdfs/BOE-A-2020-4410.pdf" TargetMode="External"/><Relationship Id="rId4" Type="http://schemas.openxmlformats.org/officeDocument/2006/relationships/hyperlink" Target="https://www.boe.es/boe/dias/2020/04/11/pdfs/BOE-A-2020-4416.pdf" TargetMode="External"/><Relationship Id="rId9" Type="http://schemas.openxmlformats.org/officeDocument/2006/relationships/hyperlink" Target="https://www.boe.es/boe/dias/2020/04/11/pdfs/BOE-A-2020-4409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oe/dias/2020/04/10/pdfs/BOE-A-2020-4401.pdf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boe.es/boe/dias/2020/04/10/pdfs/BOE-A-2020-440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4/10/pdfs/BOE-A-2020-4399.pdf" TargetMode="External"/><Relationship Id="rId5" Type="http://schemas.openxmlformats.org/officeDocument/2006/relationships/hyperlink" Target="https://www.boe.es/boe/dias/2020/04/10/pdfs/BOE-A-2020-4398.pdf" TargetMode="External"/><Relationship Id="rId4" Type="http://schemas.openxmlformats.org/officeDocument/2006/relationships/hyperlink" Target="https://www.boe.es/boe/dias/2020/04/10/pdfs/BOE-A-2020-4397.pdf" TargetMode="External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oe/dias/2020/04/09/pdfs/BOE-A-2020-4382.pdf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boe.es/boe/dias/2020/04/09/pdfs/BOE-A-2020-438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4/09/pdfs/BOE-A-2020-4380.pdf" TargetMode="External"/><Relationship Id="rId5" Type="http://schemas.openxmlformats.org/officeDocument/2006/relationships/hyperlink" Target="https://www.boe.es/boe/dias/2020/04/09/pdfs/BOE-A-2020-4379.pdf" TargetMode="External"/><Relationship Id="rId4" Type="http://schemas.openxmlformats.org/officeDocument/2006/relationships/hyperlink" Target="https://www.boe.es/boe/dias/2020/04/09/pdfs/BOE-A-2020-4378.pdf" TargetMode="Externa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18809" y="4456225"/>
            <a:ext cx="22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13 de abril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191691"/>
            <a:ext cx="674853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Guía de buenas prácticas en los centros de trabajo frente al COVID-19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publicada por el Gobierno con recomendaciones sobre desplazamientos al lugar de trabajo, organización en los centros, medidas de higiene y prácticas antes y después de haber ido a trabajar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Especificación UNE 0064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publicada por la Asociación Española de Normalización para la fabricación de mascarillas higiénicas para adultos y niños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Segundo tramo de la línea de avales públicos para pymes y autónomos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Información detallada del Ministerio de Asuntos Económicos y Transformación Digital sobre los 20.000 euros adicionales en avales del ICO para la financiación de pequeñas y medianas empresas y trabajadores autónomos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10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32467" y="9630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29986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11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659405"/>
            <a:ext cx="64523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vuelta a la actividad después del permiso retribuido recuperable se ha desarrollado sin aglomeraciones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dispositivo de reparto de mascarillas en los nodos de transporte, diseñado con las Comunidades Autónomas, ha funcionado de forma correcta y continuará mañana en los lugares donde hoy es festivo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los próximos días se pondrá en marcha el estudio de seroprevalencia. Ya se ha diseñado la fase logística para la realización de 60.000 pruebas a 30.000 familias. Los resultados permitirán conocer qué parte de la población ha pasado ya la enfermedad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415101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6113" y="1568717"/>
            <a:ext cx="674853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Cortes Generales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Convalidación del RD-Ley 9/2020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del 27 de marzo sobre medidas complementarias en el ámbito laboral para paliar los efectos de la crisis del COVID-19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Convalidación del RD-Ley 10/2020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del 29 de marzo sobre el permiso retribuido recuperable para trabajadores por cuenta ajena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Convalidación del RD-Ley 11/2020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del 31 de marzo de medidas urgentes complementarias en el ámbito económico y social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13 de abril</a:t>
            </a:r>
          </a:p>
        </p:txBody>
      </p:sp>
    </p:spTree>
    <p:extLst>
      <p:ext uri="{BB962C8B-B14F-4D97-AF65-F5344CB8AC3E}">
        <p14:creationId xmlns:p14="http://schemas.microsoft.com/office/powerpoint/2010/main" val="119583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90155" y="1923542"/>
            <a:ext cx="674853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Obras de intervención en edificios ya existentes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suspende estas actividades cuando en el inmueble se hallen personas no relacionadas con dichas actuaciones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Sanidad – Extremadura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pone fin del confinamiento especial en el municipio de Arroyo de la Luz, Cáceres, ordenado el pasado 13 de marzo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12 de abril</a:t>
            </a: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83384"/>
            <a:ext cx="67485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Cortes Generales – Prórroga del Estado de Alarma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Resolución aprobada en el Congreso de los Diputados para prorrogar el Estado de Alarma hasta las 00:00 horas del 26 de abril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la Presidencia – Estado de Alarma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RD-Ley 487/2020 que ordena la prórroga del Estado de Alarma hasta las 00:00 horas del 26 de abril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Ministerio de Asuntos Económicos y Transformación Digital – Avales.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Resolución por la que se pone en marcha el segundo tramo de 20.000 millones de euros de la línea de avales prevista en 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Real Decreto-Ley 8/2020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avales del ICO a pymes y autónomos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Ministerio de Sanidad – Servicios esenciales de estaciones de servicio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regula los horarios y las condiciones de apertura de las estaciones de servicio para garantizar el suministro esencial de combustibles y carburantes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11 de abril</a:t>
            </a:r>
          </a:p>
        </p:txBody>
      </p:sp>
    </p:spTree>
    <p:extLst>
      <p:ext uri="{BB962C8B-B14F-4D97-AF65-F5344CB8AC3E}">
        <p14:creationId xmlns:p14="http://schemas.microsoft.com/office/powerpoint/2010/main" val="150035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045384"/>
            <a:ext cx="674853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Producción de geles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hidroalcohólicos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Resolución de la Agencia del Medicamento sobre la utilización de bioetanol para la producción de soluciones y geles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hidroalcohólicos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para desinfección de manos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del Interior – Fronteras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prorroga los controles interiores terrestres en fronteras hasta lasa 00:00 horas del 26 de abril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Ministerio de Transportes y Movilidad – Vivienda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modifica las ayudas del Plan Estatal de Vivienda 2018-2021 para incorporar las ayudas aprobadas para paliar el impacto de la crisis provocada por el COVID-19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Ministerio de Asuntos Exteriores, Unión Europea y Cooperación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Acuerdo Multilateral RID 3/2020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Acuerdo Multilateral RID 4/2020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Acuerdo Multilateral M326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Acuerdo Multilateral M327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7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11 de abril</a:t>
            </a:r>
          </a:p>
        </p:txBody>
      </p:sp>
    </p:spTree>
    <p:extLst>
      <p:ext uri="{BB962C8B-B14F-4D97-AF65-F5344CB8AC3E}">
        <p14:creationId xmlns:p14="http://schemas.microsoft.com/office/powerpoint/2010/main" val="82029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825743"/>
            <a:ext cx="674853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Ministerio de Asuntos Exteriores, Unión Europea y Cooperación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Acuerdo Multilateral M317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sobre transportes por carretera de desechos médicos, sólidos y clínicos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Acuerdo Multilateral M324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sobre formación de conductores y certificados de consejeros de seguridad para el transporte por carretera de mercancías peligrosas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Acuerdo Multilateral M325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sobre inspecciones reglamentarias para el transporte de mercancías peligrosas por carretera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Acuerdo Multilateral RID 1/2020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sobre certificados de consejeros de seguridad para el transporte de mercancías peligrosas por ferrocarril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Acuerdo Multilateral RID 2/2020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sobre inspecciones obligatorias para el transporte de mercancías peligrosas por ferrocarril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8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10 de abril</a:t>
            </a:r>
          </a:p>
        </p:txBody>
      </p:sp>
    </p:spTree>
    <p:extLst>
      <p:ext uri="{BB962C8B-B14F-4D97-AF65-F5344CB8AC3E}">
        <p14:creationId xmlns:p14="http://schemas.microsoft.com/office/powerpoint/2010/main" val="252571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070442"/>
            <a:ext cx="674853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Hacienda – IRPF 2019 para actividades agrícolas y ganaderas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reduce los índices de rendimiento neto en la tributación por módulos de los regímenes agrícola y ganadero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Transportes y Movilidad – Prórroga de la prohibición de atraque en puertos españoles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buques de pasaje procedentes de Italia y de cruceros con cualquier origen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Ministerio de Seguridad Social, Inclusión y Migraciones -  Deudas a la Seguridad Social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Resolución que eleva la cuantía de las deudas aplazables ante los problemas de liquidez de las empresas, así como el importe de las deudas que necesitan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Comunidad de Navarra – Real Decreto Ley 1/2020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medidas urgentes ante la crisis del COVID-19</a:t>
            </a:r>
          </a:p>
          <a:p>
            <a:pPr marL="533400" lvl="1">
              <a:spcBef>
                <a:spcPts val="600"/>
              </a:spcBef>
              <a:buSzPts val="24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Real Decreto Ley 2/2020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medidas urgentes ante la crisis del COVID-19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9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9 de abril</a:t>
            </a:r>
          </a:p>
        </p:txBody>
      </p:sp>
    </p:spTree>
    <p:extLst>
      <p:ext uri="{BB962C8B-B14F-4D97-AF65-F5344CB8AC3E}">
        <p14:creationId xmlns:p14="http://schemas.microsoft.com/office/powerpoint/2010/main" val="20308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1044</Words>
  <Application>Microsoft Office PowerPoint</Application>
  <PresentationFormat>Panorámica</PresentationFormat>
  <Paragraphs>78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Anuncios y medidas</vt:lpstr>
      <vt:lpstr>B.O.E. 13 de abril</vt:lpstr>
      <vt:lpstr>B.O.E. 12 de abril</vt:lpstr>
      <vt:lpstr>B.O.E. 11 de abril</vt:lpstr>
      <vt:lpstr>B.O.E. 11 de abril</vt:lpstr>
      <vt:lpstr>B.O.E. 10 de abril</vt:lpstr>
      <vt:lpstr>B.O.E. 9 de abril</vt:lpstr>
      <vt:lpstr>Documentos de interés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Belén Melo Ayala</cp:lastModifiedBy>
  <cp:revision>190</cp:revision>
  <dcterms:created xsi:type="dcterms:W3CDTF">2020-03-18T17:09:08Z</dcterms:created>
  <dcterms:modified xsi:type="dcterms:W3CDTF">2020-04-13T11:42:20Z</dcterms:modified>
</cp:coreProperties>
</file>